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90" r:id="rId13"/>
    <p:sldId id="291" r:id="rId14"/>
    <p:sldId id="292" r:id="rId15"/>
    <p:sldId id="293" r:id="rId16"/>
    <p:sldId id="294" r:id="rId17"/>
    <p:sldId id="295" r:id="rId18"/>
    <p:sldId id="269" r:id="rId19"/>
    <p:sldId id="274" r:id="rId20"/>
    <p:sldId id="275" r:id="rId21"/>
    <p:sldId id="276" r:id="rId22"/>
    <p:sldId id="277" r:id="rId23"/>
    <p:sldId id="278" r:id="rId24"/>
    <p:sldId id="285" r:id="rId25"/>
    <p:sldId id="286" r:id="rId26"/>
    <p:sldId id="288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C5A597-1067-4869-BD23-368E1E889E2F}" type="datetimeFigureOut">
              <a:rPr lang="tr-TR" smtClean="0"/>
              <a:pPr/>
              <a:t>25.02.2021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A667FE-EDCA-40B9-ADF1-6EBA0A815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92D050"/>
                </a:solidFill>
              </a:rPr>
              <a:t>ALTINBAY PEYZAJ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VİZYONUMUZ</a:t>
            </a:r>
          </a:p>
          <a:p>
            <a:r>
              <a:rPr lang="tr-TR" dirty="0">
                <a:latin typeface="Baskerville Old Face" pitchFamily="18" charset="0"/>
              </a:rPr>
              <a:t> Müşteri memnuniyeti odaklı çalışmak,</a:t>
            </a:r>
          </a:p>
          <a:p>
            <a:r>
              <a:rPr lang="tr-TR" dirty="0">
                <a:latin typeface="Baskerville Old Face" pitchFamily="18" charset="0"/>
              </a:rPr>
              <a:t> Hizmet potansiyelimizi arttırmak,</a:t>
            </a:r>
          </a:p>
          <a:p>
            <a:r>
              <a:rPr lang="tr-TR" dirty="0">
                <a:latin typeface="Baskerville Old Face" pitchFamily="18" charset="0"/>
              </a:rPr>
              <a:t>Hizmet kalitesini etkileyen tüm personellerin donanımlı,aktif, müşteri ilişkilerinde etkin olmasını sağlamak,</a:t>
            </a:r>
          </a:p>
          <a:p>
            <a:r>
              <a:rPr lang="tr-TR" dirty="0">
                <a:latin typeface="Baskerville Old Face" pitchFamily="18" charset="0"/>
              </a:rPr>
              <a:t>Kaliteli üretim ve uygulamaların sürekliliğini sağlamak,</a:t>
            </a:r>
          </a:p>
          <a:p>
            <a:r>
              <a:rPr lang="tr-TR" dirty="0">
                <a:latin typeface="Baskerville Old Face" pitchFamily="18" charset="0"/>
              </a:rPr>
              <a:t>Sürekli gelişme bilinciyle çalışmak.</a:t>
            </a:r>
          </a:p>
          <a:p>
            <a:endParaRPr lang="tr-TR" dirty="0">
              <a:latin typeface="Baskerville Old Face" pitchFamily="18" charset="0"/>
            </a:endParaRPr>
          </a:p>
          <a:p>
            <a:pPr>
              <a:buNone/>
            </a:pPr>
            <a:endParaRPr lang="tr-T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8 Resim" descr="logo_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5572140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00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447376" cy="540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867262"/>
            <a:ext cx="1886213" cy="990738"/>
          </a:xfrm>
          <a:prstGeom prst="rect">
            <a:avLst/>
          </a:prstGeom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NEZAHAT GÖKYİĞİT BOTANİK PARKI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PHOTO-2020-02-04-12-37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046"/>
            <a:ext cx="9144000" cy="5131907"/>
          </a:xfrm>
          <a:prstGeom prst="rect">
            <a:avLst/>
          </a:prstGeom>
        </p:spPr>
      </p:pic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86726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HOTO-2020-02-04-12-38-5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622"/>
            <a:ext cx="9144000" cy="5144756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86726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HOTO-2020-02-04-12-38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25"/>
            <a:ext cx="9144000" cy="5314950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HOTO-2020-02-04-12-37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804862"/>
            <a:ext cx="6734175" cy="5248275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3" y="857232"/>
            <a:ext cx="8757696" cy="4857784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75" y="357166"/>
            <a:ext cx="7839745" cy="5786478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92D050"/>
                </a:solidFill>
              </a:rPr>
              <a:t>                      BİTKİSEL PEYZAJ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Bitkisel peyzaj bitki ile çevrenin uyumunu yansıtmaktadır.Kullanılacak bitkilerin rengi,dokusu,şekli,ve bitkisel tasarım ile uyumunu kapsamaktadır.</a:t>
            </a:r>
          </a:p>
          <a:p>
            <a:r>
              <a:rPr lang="tr-TR" dirty="0"/>
              <a:t>Ayrıca bitkisel  tasarım insanların zevki ve yaşam biçimlerine göre farklılık gösterir.</a:t>
            </a:r>
          </a:p>
        </p:txBody>
      </p:sp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Resim" descr="TASARIM 2 BİTKİ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501122" cy="5143536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Dora Botanik PDF (1)_Sayfa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6" name="5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550070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8 Resim" descr="kurtkoy 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643998" cy="5715040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642918"/>
            <a:ext cx="7932926" cy="58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92D050"/>
                </a:solidFill>
              </a:rPr>
              <a:t>                       SULAMA SİSTEMİ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skerville Old Face" pitchFamily="18" charset="0"/>
              </a:rPr>
              <a:t>Sulama sistemleri arazinin konumu, büyüklüğü, iklimi,Rüzgar durumu, toprak yapısı ve kullanım amacı,su kaynağına uzaklık,sulama basıncı v.b. Durumuna göre kurulumda değişiklikler gösterir.</a:t>
            </a:r>
          </a:p>
          <a:p>
            <a:r>
              <a:rPr lang="tr-TR" dirty="0">
                <a:latin typeface="Baskerville Old Face" pitchFamily="18" charset="0"/>
              </a:rPr>
              <a:t>Sulama sistemi %80 su tasarrufu sağlar.</a:t>
            </a:r>
          </a:p>
          <a:p>
            <a:r>
              <a:rPr lang="tr-TR" dirty="0">
                <a:latin typeface="Baskerville Old Face" pitchFamily="18" charset="0"/>
              </a:rPr>
              <a:t>Ayrıca yaptığımız peyzaj projesinin yaşamasını sağlar.</a:t>
            </a:r>
          </a:p>
          <a:p>
            <a:endParaRPr lang="tr-TR" dirty="0">
              <a:latin typeface="Baskerville Old Face" pitchFamily="18" charset="0"/>
            </a:endParaRPr>
          </a:p>
          <a:p>
            <a:endParaRPr lang="tr-TR" dirty="0"/>
          </a:p>
        </p:txBody>
      </p:sp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DSFD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48281"/>
            <a:ext cx="8572560" cy="52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92D050"/>
                </a:solidFill>
              </a:rPr>
              <a:t>                      REFARANSLARIMIZ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Ağrı Belediyesi 2011 yılı (11700 m2)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/>
              <a:t>Yeditepe üniversitesi peyzaj uygulamaları 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/>
              <a:t>Reçber</a:t>
            </a:r>
            <a:r>
              <a:rPr lang="tr-TR" sz="2000" dirty="0"/>
              <a:t> Kablo  Proje  ve uygulaması (6000M2)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/>
              <a:t>Tepekent</a:t>
            </a:r>
            <a:r>
              <a:rPr lang="tr-TR" sz="2000" dirty="0"/>
              <a:t> </a:t>
            </a:r>
            <a:r>
              <a:rPr lang="tr-TR" sz="2000" dirty="0" err="1"/>
              <a:t>Vilları</a:t>
            </a:r>
            <a:r>
              <a:rPr lang="tr-TR" sz="2000" dirty="0"/>
              <a:t> (Konya)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/>
              <a:t>Sancaktepe</a:t>
            </a:r>
            <a:r>
              <a:rPr lang="tr-TR" sz="2000" dirty="0"/>
              <a:t> FORD OTOSAN Peyzaj Uygulaması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/>
              <a:t>Divan </a:t>
            </a:r>
            <a:r>
              <a:rPr lang="tr-TR" sz="2000" dirty="0" err="1"/>
              <a:t>Hotel</a:t>
            </a:r>
            <a:r>
              <a:rPr lang="tr-TR" sz="2000" dirty="0"/>
              <a:t> Güneşli / peyzaj uygulaması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/>
              <a:t>Demir İnşaat  / </a:t>
            </a:r>
            <a:r>
              <a:rPr lang="tr-TR" sz="2000" dirty="0" err="1"/>
              <a:t>Ayışığı</a:t>
            </a:r>
            <a:r>
              <a:rPr lang="tr-TR" sz="2000" dirty="0"/>
              <a:t> projesi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/>
              <a:t>Çelik Yapı İnşaat  / Göztepe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/>
              <a:t>Almis</a:t>
            </a:r>
            <a:r>
              <a:rPr lang="tr-TR" sz="2000" dirty="0"/>
              <a:t> İnşaat / Bağdat caddesi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/>
              <a:t>Almis</a:t>
            </a:r>
            <a:r>
              <a:rPr lang="tr-TR" sz="2000" dirty="0"/>
              <a:t> İnşaat / Kartal projesi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/>
              <a:t>Park </a:t>
            </a:r>
            <a:r>
              <a:rPr lang="tr-TR" sz="2000" dirty="0" err="1"/>
              <a:t>Village</a:t>
            </a:r>
            <a:r>
              <a:rPr lang="tr-TR" sz="2000" dirty="0"/>
              <a:t> / </a:t>
            </a:r>
            <a:r>
              <a:rPr lang="tr-TR" sz="2000" dirty="0" err="1"/>
              <a:t>Hadımköy</a:t>
            </a:r>
            <a:endParaRPr lang="tr-TR" sz="2000" dirty="0"/>
          </a:p>
          <a:p>
            <a:pPr>
              <a:buFont typeface="Arial" pitchFamily="34" charset="0"/>
              <a:buChar char="•"/>
            </a:pPr>
            <a:r>
              <a:rPr lang="tr-TR" sz="2000" dirty="0"/>
              <a:t>TAİF YAPI / Peyzaj uygulaması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/>
              <a:t> DAYAN İNŞAAT YAPI LTD.ŞTİ./Peyzaj uygulaması blok17</a:t>
            </a:r>
          </a:p>
          <a:p>
            <a:pPr>
              <a:buFont typeface="Arial" pitchFamily="34" charset="0"/>
              <a:buChar char="•"/>
            </a:pPr>
            <a:endParaRPr lang="tr-TR" sz="2000" dirty="0"/>
          </a:p>
          <a:p>
            <a:pPr>
              <a:buFont typeface="Arial" pitchFamily="34" charset="0"/>
              <a:buChar char="•"/>
            </a:pPr>
            <a:endParaRPr lang="tr-TR" sz="2000" dirty="0"/>
          </a:p>
          <a:p>
            <a:pPr>
              <a:buFont typeface="Arial" pitchFamily="34" charset="0"/>
              <a:buChar char="•"/>
            </a:pPr>
            <a:endParaRPr lang="tr-TR" sz="2000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92D050"/>
                </a:solidFill>
              </a:rPr>
              <a:t>                      REFARANSLARIMIZ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DAĞ  Mühendislik (Doğa şehir)</a:t>
            </a:r>
          </a:p>
          <a:p>
            <a:r>
              <a:rPr lang="tr-TR" sz="2000" dirty="0"/>
              <a:t>Meram Belediyesi (Ateş Baz-ı Türbesi Parkı </a:t>
            </a:r>
          </a:p>
          <a:p>
            <a:r>
              <a:rPr lang="tr-TR" sz="2000" dirty="0" err="1"/>
              <a:t>Rixos</a:t>
            </a:r>
            <a:r>
              <a:rPr lang="tr-TR" sz="2000" dirty="0"/>
              <a:t> Otel Belek ( Antalya)</a:t>
            </a:r>
          </a:p>
          <a:p>
            <a:r>
              <a:rPr lang="tr-TR" sz="2000" dirty="0" err="1"/>
              <a:t>Alkent</a:t>
            </a:r>
            <a:r>
              <a:rPr lang="tr-TR" sz="2000" dirty="0"/>
              <a:t>  </a:t>
            </a:r>
            <a:r>
              <a:rPr lang="tr-TR" sz="2000" dirty="0" err="1"/>
              <a:t>Vilları</a:t>
            </a:r>
            <a:r>
              <a:rPr lang="tr-TR" sz="2000" dirty="0"/>
              <a:t> </a:t>
            </a:r>
            <a:r>
              <a:rPr lang="tr-TR" sz="2000" dirty="0" err="1"/>
              <a:t>Hadımköy</a:t>
            </a:r>
            <a:r>
              <a:rPr lang="tr-TR" sz="2000" dirty="0"/>
              <a:t> (İstanbul)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Sandiiaç</a:t>
            </a:r>
            <a:r>
              <a:rPr lang="tr-TR" sz="2000" dirty="0"/>
              <a:t> proje ve uygulaması</a:t>
            </a:r>
          </a:p>
          <a:p>
            <a:r>
              <a:rPr lang="tr-TR" sz="2000" dirty="0"/>
              <a:t>Yüksel yönetim hizmetleri proje ve uygulamada destek</a:t>
            </a:r>
          </a:p>
          <a:p>
            <a:r>
              <a:rPr lang="tr-TR" sz="2000" dirty="0" err="1"/>
              <a:t>Özyurtlar</a:t>
            </a:r>
            <a:r>
              <a:rPr lang="tr-TR" sz="2000" dirty="0"/>
              <a:t> Holding /N Cadde Agora 600 M2 Peyzaj Uygulaması</a:t>
            </a:r>
          </a:p>
          <a:p>
            <a:r>
              <a:rPr lang="tr-TR" sz="2000" dirty="0"/>
              <a:t>Gülaylar İnşaat / Meydan AVM Çatı Bahçesi 6500m2</a:t>
            </a:r>
          </a:p>
          <a:p>
            <a:r>
              <a:rPr lang="tr-TR" sz="2000" dirty="0"/>
              <a:t>Yaman Tekstil / 3000 m2 Peyzaj uygulaması</a:t>
            </a:r>
          </a:p>
          <a:p>
            <a:r>
              <a:rPr lang="tr-TR" sz="2000" dirty="0"/>
              <a:t>Denge İnşaat /Toplu konut projeleri</a:t>
            </a:r>
          </a:p>
          <a:p>
            <a:r>
              <a:rPr lang="tr-TR" sz="2000" dirty="0" err="1"/>
              <a:t>Yuda</a:t>
            </a:r>
            <a:r>
              <a:rPr lang="tr-TR" sz="2000" dirty="0"/>
              <a:t> Mimarlık / Peyzaj işleri</a:t>
            </a:r>
          </a:p>
          <a:p>
            <a:endParaRPr lang="tr-TR" dirty="0"/>
          </a:p>
        </p:txBody>
      </p:sp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ora Botanik PDF (1)_Sayfa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92D050"/>
                </a:solidFill>
              </a:rPr>
              <a:t>                      YAPISAL PEYZAJ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u="sng" dirty="0">
                <a:latin typeface="Baskerville Old Face" pitchFamily="18" charset="0"/>
              </a:rPr>
              <a:t>GENEL BİLGİ		    		          :</a:t>
            </a:r>
          </a:p>
          <a:p>
            <a:r>
              <a:rPr lang="tr-TR" dirty="0">
                <a:latin typeface="Baskerville Old Face" pitchFamily="18" charset="0"/>
              </a:rPr>
              <a:t>Müşteri ihtiyacına göre hazırlanan peyzaj projesine göre Doğal taş (granit,bazalt,andezit,mermer,travers,</a:t>
            </a:r>
            <a:r>
              <a:rPr lang="tr-TR" dirty="0" err="1">
                <a:latin typeface="Baskerville Old Face" pitchFamily="18" charset="0"/>
              </a:rPr>
              <a:t>diabez</a:t>
            </a:r>
            <a:r>
              <a:rPr lang="tr-TR" dirty="0">
                <a:latin typeface="Baskerville Old Face" pitchFamily="18" charset="0"/>
              </a:rPr>
              <a:t> v.b.)</a:t>
            </a:r>
          </a:p>
          <a:p>
            <a:r>
              <a:rPr lang="tr-TR" dirty="0">
                <a:latin typeface="Baskerville Old Face" pitchFamily="18" charset="0"/>
              </a:rPr>
              <a:t>Yada beton ve asfalt esaslı sert zemin uygulamalarının ve tamiratlarının tümünü kapsar.</a:t>
            </a:r>
          </a:p>
        </p:txBody>
      </p:sp>
      <p:pic>
        <p:nvPicPr>
          <p:cNvPr id="10" name="9 Resim" descr="logo_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550070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PHOTO-2020-02-04-12-37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95437"/>
            <a:ext cx="7239000" cy="3667125"/>
          </a:xfrm>
          <a:prstGeom prst="rect">
            <a:avLst/>
          </a:prstGeom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92D050"/>
                </a:solidFill>
              </a:rPr>
              <a:t>PROJELERDEN  RESİMLER</a:t>
            </a:r>
          </a:p>
        </p:txBody>
      </p:sp>
      <p:pic>
        <p:nvPicPr>
          <p:cNvPr id="6" name="5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DSC0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7072362" cy="5300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                                      AĞRI ANDEZİT UYGULAMASI</a:t>
            </a:r>
          </a:p>
        </p:txBody>
      </p:sp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857892"/>
            <a:ext cx="1529055" cy="8031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0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715016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                                          PARK VİLLAGE VİLLA</a:t>
            </a:r>
          </a:p>
        </p:txBody>
      </p:sp>
      <p:pic>
        <p:nvPicPr>
          <p:cNvPr id="3" name="2 Resim" descr="2016-03-28-PHOTO-00000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357850"/>
          </a:xfrm>
          <a:prstGeom prst="rect">
            <a:avLst/>
          </a:prstGeom>
        </p:spPr>
      </p:pic>
      <p:pic>
        <p:nvPicPr>
          <p:cNvPr id="4" name="3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86726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6-03-28-PHOTO-00000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71480"/>
            <a:ext cx="7000924" cy="6043254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86726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6-03-28-PHOTO-00000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786742" cy="6085415"/>
          </a:xfrm>
          <a:prstGeom prst="rect">
            <a:avLst/>
          </a:prstGeom>
        </p:spPr>
      </p:pic>
      <p:pic>
        <p:nvPicPr>
          <p:cNvPr id="3" name="2 Resim" descr="logo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87" y="5867262"/>
            <a:ext cx="1886213" cy="9907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254</TotalTime>
  <Words>271</Words>
  <Application>Microsoft Office PowerPoint</Application>
  <PresentationFormat>Ekran Gösterisi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Baskerville Old Face</vt:lpstr>
      <vt:lpstr>Franklin Gothic Book</vt:lpstr>
      <vt:lpstr>Wingdings 2</vt:lpstr>
      <vt:lpstr>Teknik</vt:lpstr>
      <vt:lpstr>ALTINBAY PEYZAJ</vt:lpstr>
      <vt:lpstr>PowerPoint Sunusu</vt:lpstr>
      <vt:lpstr>                      YAPISAL PEYZAJ</vt:lpstr>
      <vt:lpstr>PROJELERDEN  RESİMLER</vt:lpstr>
      <vt:lpstr>                                      AĞRI ANDEZİT UYGULAMASI</vt:lpstr>
      <vt:lpstr>PowerPoint Sunusu</vt:lpstr>
      <vt:lpstr>                                          PARK VİLLAGE VİLLA</vt:lpstr>
      <vt:lpstr>PowerPoint Sunusu</vt:lpstr>
      <vt:lpstr>PowerPoint Sunusu</vt:lpstr>
      <vt:lpstr>NEZAHAT GÖKYİĞİT BOTANİK PARKI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     BİTKİSEL PEYZAJ</vt:lpstr>
      <vt:lpstr>PowerPoint Sunusu</vt:lpstr>
      <vt:lpstr>PowerPoint Sunusu</vt:lpstr>
      <vt:lpstr>PowerPoint Sunusu</vt:lpstr>
      <vt:lpstr>                       SULAMA SİSTEMİ</vt:lpstr>
      <vt:lpstr>PowerPoint Sunusu</vt:lpstr>
      <vt:lpstr>                      REFARANSLARIMIZ</vt:lpstr>
      <vt:lpstr>                      REFARANSLARIMIZ</vt:lpstr>
      <vt:lpstr>PowerPoint Sunusu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ALTINBAY PEYZAJ</dc:title>
  <dc:creator>yoldas</dc:creator>
  <cp:lastModifiedBy>HP</cp:lastModifiedBy>
  <cp:revision>29</cp:revision>
  <dcterms:created xsi:type="dcterms:W3CDTF">2017-04-20T13:03:55Z</dcterms:created>
  <dcterms:modified xsi:type="dcterms:W3CDTF">2021-02-25T18:24:44Z</dcterms:modified>
</cp:coreProperties>
</file>